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14362" r:id="rId1"/>
  </p:sldMasterIdLst>
  <p:notesMasterIdLst>
    <p:notesMasterId r:id="rId13"/>
  </p:notesMasterIdLst>
  <p:sldIdLst>
    <p:sldId id="3997" r:id="rId2"/>
    <p:sldId id="3998" r:id="rId3"/>
    <p:sldId id="3999" r:id="rId4"/>
    <p:sldId id="4000" r:id="rId5"/>
    <p:sldId id="265" r:id="rId6"/>
    <p:sldId id="4001" r:id="rId7"/>
    <p:sldId id="4002" r:id="rId8"/>
    <p:sldId id="4003" r:id="rId9"/>
    <p:sldId id="4004" r:id="rId10"/>
    <p:sldId id="266" r:id="rId11"/>
    <p:sldId id="4005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66FF"/>
    <a:srgbClr val="9900FF"/>
    <a:srgbClr val="B400B4"/>
    <a:srgbClr val="990099"/>
    <a:srgbClr val="9933FF"/>
    <a:srgbClr val="6600CC"/>
    <a:srgbClr val="CC66FF"/>
    <a:srgbClr val="99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1429" autoAdjust="0"/>
  </p:normalViewPr>
  <p:slideViewPr>
    <p:cSldViewPr>
      <p:cViewPr varScale="1">
        <p:scale>
          <a:sx n="121" d="100"/>
          <a:sy n="121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4A55D-536D-435C-B086-D99F2FD1EEF2}" type="datetimeFigureOut">
              <a:rPr lang="en-US" altLang="en-US"/>
              <a:pPr>
                <a:defRPr/>
              </a:pPr>
              <a:t>11/6/2019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6DCA8B-D2E8-484E-A927-CA90C26CC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7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4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wheretowillie.com/2014/06/the-waves-came-in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56BB-6AE9-4514-B076-4430A25AFEE1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80F1-2174-49B2-AD04-AEB96B300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4363" r:id="rId1"/>
    <p:sldLayoutId id="2147514364" r:id="rId2"/>
    <p:sldLayoutId id="2147514365" r:id="rId3"/>
    <p:sldLayoutId id="2147514366" r:id="rId4"/>
    <p:sldLayoutId id="2147514367" r:id="rId5"/>
    <p:sldLayoutId id="2147514368" r:id="rId6"/>
    <p:sldLayoutId id="2147514369" r:id="rId7"/>
    <p:sldLayoutId id="2147514370" r:id="rId8"/>
    <p:sldLayoutId id="2147514371" r:id="rId9"/>
    <p:sldLayoutId id="2147514372" r:id="rId10"/>
    <p:sldLayoutId id="21475143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retowillie.com/2014/06/the-waves-came-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retowillie.com/2014/06/the-waves-came-i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10A04-2AC4-4757-A3F4-B47B6883A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90" y="422568"/>
            <a:ext cx="7772400" cy="3430976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神啊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你在哪里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Oh God Where Are You</a:t>
            </a:r>
          </a:p>
        </p:txBody>
      </p:sp>
    </p:spTree>
    <p:extLst>
      <p:ext uri="{BB962C8B-B14F-4D97-AF65-F5344CB8AC3E}">
        <p14:creationId xmlns:p14="http://schemas.microsoft.com/office/powerpoint/2010/main" val="46440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CE71FD-392E-47BD-BD7C-6099BAAD4A1A}"/>
              </a:ext>
            </a:extLst>
          </p:cNvPr>
          <p:cNvSpPr/>
          <p:nvPr/>
        </p:nvSpPr>
        <p:spPr>
          <a:xfrm>
            <a:off x="905069" y="522755"/>
            <a:ext cx="77584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你在哪里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(x2)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难道你己把我忘记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已将我撇弃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我再也闻不到你气息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my God, where are you? (x2)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forgotten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abandoned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not sense your presence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E3A2E0-A131-483A-8B2D-C0B6668C1766}"/>
              </a:ext>
            </a:extLst>
          </p:cNvPr>
          <p:cNvSpPr/>
          <p:nvPr/>
        </p:nvSpPr>
        <p:spPr>
          <a:xfrm>
            <a:off x="6486075" y="6308954"/>
            <a:ext cx="2084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Chorus 1/2 </a:t>
            </a:r>
          </a:p>
        </p:txBody>
      </p:sp>
    </p:spTree>
    <p:extLst>
      <p:ext uri="{BB962C8B-B14F-4D97-AF65-F5344CB8AC3E}">
        <p14:creationId xmlns:p14="http://schemas.microsoft.com/office/powerpoint/2010/main" val="276600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1DAC76-7596-4D9E-8DC4-2DE4E8D64B69}"/>
              </a:ext>
            </a:extLst>
          </p:cNvPr>
          <p:cNvSpPr/>
          <p:nvPr/>
        </p:nvSpPr>
        <p:spPr>
          <a:xfrm>
            <a:off x="886408" y="503853"/>
            <a:ext cx="76650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你是帮助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你是安慰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我知你在我生命里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你在我处境里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我心里有你就有平安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God, You are my help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God, You are my comfort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know You are in my life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in my being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You I have peace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CB7B5-2E7A-4001-9A54-ECAE70C3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38" y="6483454"/>
            <a:ext cx="2127688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856FB7-51D7-4243-98C6-BEA49D59B9F3}"/>
              </a:ext>
            </a:extLst>
          </p:cNvPr>
          <p:cNvSpPr/>
          <p:nvPr/>
        </p:nvSpPr>
        <p:spPr>
          <a:xfrm>
            <a:off x="1343608" y="804093"/>
            <a:ext cx="650343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在孤独寂寞的夜里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我心在呼唤着你名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你可曾听见我哭泣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你可曾看见我泪滴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In the night of loneliness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I call on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Have You heard my cries?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Have You seen my tears?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C7EAB0-6EBE-4ED9-BA66-9CCA8594B88A}"/>
              </a:ext>
            </a:extLst>
          </p:cNvPr>
          <p:cNvSpPr txBox="1"/>
          <p:nvPr/>
        </p:nvSpPr>
        <p:spPr>
          <a:xfrm>
            <a:off x="6862666" y="6466114"/>
            <a:ext cx="1847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1/4 </a:t>
            </a:r>
          </a:p>
        </p:txBody>
      </p:sp>
    </p:spTree>
    <p:extLst>
      <p:ext uri="{BB962C8B-B14F-4D97-AF65-F5344CB8AC3E}">
        <p14:creationId xmlns:p14="http://schemas.microsoft.com/office/powerpoint/2010/main" val="166706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917B452-ED5D-4DDC-8891-26AA8D754A0E}"/>
              </a:ext>
            </a:extLst>
          </p:cNvPr>
          <p:cNvSpPr/>
          <p:nvPr/>
        </p:nvSpPr>
        <p:spPr>
          <a:xfrm>
            <a:off x="858416" y="674400"/>
            <a:ext cx="756246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你知道我受的伤痛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你知道我多么无助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你为何竟向我掩面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好像你都没有看见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know the pain I’m suffering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know how helpless I 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are you hiding from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if you have not seen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ABEF8B-A877-4A06-8049-520F577795E8}"/>
              </a:ext>
            </a:extLst>
          </p:cNvPr>
          <p:cNvSpPr/>
          <p:nvPr/>
        </p:nvSpPr>
        <p:spPr>
          <a:xfrm>
            <a:off x="7093396" y="6381002"/>
            <a:ext cx="1576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2/4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9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CE71FD-392E-47BD-BD7C-6099BAAD4A1A}"/>
              </a:ext>
            </a:extLst>
          </p:cNvPr>
          <p:cNvSpPr/>
          <p:nvPr/>
        </p:nvSpPr>
        <p:spPr>
          <a:xfrm>
            <a:off x="975049" y="353019"/>
            <a:ext cx="77584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你在哪里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(x2)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难道你己把我忘记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已将我撇弃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我再也闻不到你气息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my God, where are you? (x2)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forgotten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abandoned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not sense your presence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E3A2E0-A131-483A-8B2D-C0B6668C1766}"/>
              </a:ext>
            </a:extLst>
          </p:cNvPr>
          <p:cNvSpPr/>
          <p:nvPr/>
        </p:nvSpPr>
        <p:spPr>
          <a:xfrm>
            <a:off x="6486075" y="6308954"/>
            <a:ext cx="2084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Chorus 1/2 </a:t>
            </a:r>
          </a:p>
        </p:txBody>
      </p:sp>
    </p:spTree>
    <p:extLst>
      <p:ext uri="{BB962C8B-B14F-4D97-AF65-F5344CB8AC3E}">
        <p14:creationId xmlns:p14="http://schemas.microsoft.com/office/powerpoint/2010/main" val="139255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CE71FD-392E-47BD-BD7C-6099BAAD4A1A}"/>
              </a:ext>
            </a:extLst>
          </p:cNvPr>
          <p:cNvSpPr/>
          <p:nvPr/>
        </p:nvSpPr>
        <p:spPr>
          <a:xfrm>
            <a:off x="975049" y="353019"/>
            <a:ext cx="77584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你在哪里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(x2)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难道你己把我忘记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已将我撇弃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我再也闻不到你气息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my God, where are you? (x2)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forgotten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abandoned me?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not sense your presence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E3A2E0-A131-483A-8B2D-C0B6668C1766}"/>
              </a:ext>
            </a:extLst>
          </p:cNvPr>
          <p:cNvSpPr/>
          <p:nvPr/>
        </p:nvSpPr>
        <p:spPr>
          <a:xfrm>
            <a:off x="6486075" y="6308954"/>
            <a:ext cx="20844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Chorus 1/2 </a:t>
            </a:r>
          </a:p>
        </p:txBody>
      </p:sp>
    </p:spTree>
    <p:extLst>
      <p:ext uri="{BB962C8B-B14F-4D97-AF65-F5344CB8AC3E}">
        <p14:creationId xmlns:p14="http://schemas.microsoft.com/office/powerpoint/2010/main" val="369077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0344F1-AF39-44FC-B386-D205D720356A}"/>
              </a:ext>
            </a:extLst>
          </p:cNvPr>
          <p:cNvSpPr/>
          <p:nvPr/>
        </p:nvSpPr>
        <p:spPr>
          <a:xfrm>
            <a:off x="1245636" y="135294"/>
            <a:ext cx="694664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我思想你赐的恩典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我耐心等候你出现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我知道你永远爱我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你绝对不会离开我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think of your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Waiting patiently for you to come near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know you love me forever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You're never gonna leave 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DECCAE-0638-47CB-9E35-DEBC920A6AE8}"/>
              </a:ext>
            </a:extLst>
          </p:cNvPr>
          <p:cNvSpPr/>
          <p:nvPr/>
        </p:nvSpPr>
        <p:spPr>
          <a:xfrm>
            <a:off x="6938610" y="6392929"/>
            <a:ext cx="1611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3/4 </a:t>
            </a:r>
          </a:p>
        </p:txBody>
      </p:sp>
    </p:spTree>
    <p:extLst>
      <p:ext uri="{BB962C8B-B14F-4D97-AF65-F5344CB8AC3E}">
        <p14:creationId xmlns:p14="http://schemas.microsoft.com/office/powerpoint/2010/main" val="417861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3C59D0-C2D7-4EB9-9D70-CD804AC6D166}"/>
              </a:ext>
            </a:extLst>
          </p:cNvPr>
          <p:cNvSpPr/>
          <p:nvPr/>
        </p:nvSpPr>
        <p:spPr>
          <a:xfrm>
            <a:off x="928396" y="363894"/>
            <a:ext cx="73198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你开我心灵的眼睛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我看到你在我身边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你赐我属天的能力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让我能顺服你旨意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open the eyes of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see you by my side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given me the strength from Heaven to obey your will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EABF813-DD92-4B79-91C1-C75CD7EEC7E0}"/>
              </a:ext>
            </a:extLst>
          </p:cNvPr>
          <p:cNvSpPr/>
          <p:nvPr/>
        </p:nvSpPr>
        <p:spPr>
          <a:xfrm>
            <a:off x="6859300" y="6304288"/>
            <a:ext cx="1611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Where’re You 4/4 </a:t>
            </a:r>
          </a:p>
        </p:txBody>
      </p:sp>
    </p:spTree>
    <p:extLst>
      <p:ext uri="{BB962C8B-B14F-4D97-AF65-F5344CB8AC3E}">
        <p14:creationId xmlns:p14="http://schemas.microsoft.com/office/powerpoint/2010/main" val="18969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1DAC76-7596-4D9E-8DC4-2DE4E8D64B69}"/>
              </a:ext>
            </a:extLst>
          </p:cNvPr>
          <p:cNvSpPr/>
          <p:nvPr/>
        </p:nvSpPr>
        <p:spPr>
          <a:xfrm>
            <a:off x="886408" y="503853"/>
            <a:ext cx="76650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你是帮助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你是安慰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我知你在我生命里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你在我处境里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我心里有你就有平安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God, You are my help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God, You are my comfort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know You are in my life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in my being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You I have peace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CB7B5-2E7A-4001-9A54-ECAE70C3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38" y="6483454"/>
            <a:ext cx="2127688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1DAC76-7596-4D9E-8DC4-2DE4E8D64B69}"/>
              </a:ext>
            </a:extLst>
          </p:cNvPr>
          <p:cNvSpPr/>
          <p:nvPr/>
        </p:nvSpPr>
        <p:spPr>
          <a:xfrm>
            <a:off x="886408" y="503853"/>
            <a:ext cx="76650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你是帮助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神啊 你是安慰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我知你在我生命里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你在我处境里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我心里有你就有平安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God, You are my help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God, You are my comfort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know You are in my life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in my being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You I have peace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CCB7B5-2E7A-4001-9A54-ECAE70C3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838" y="6483454"/>
            <a:ext cx="2127688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55384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11660</TotalTime>
  <Words>632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等线</vt:lpstr>
      <vt:lpstr>Times New Roman</vt:lpstr>
      <vt:lpstr>5_Office Theme</vt:lpstr>
      <vt:lpstr>神啊 你在哪里  Oh God Where Are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761</cp:revision>
  <dcterms:created xsi:type="dcterms:W3CDTF">1999-09-19T02:56:02Z</dcterms:created>
  <dcterms:modified xsi:type="dcterms:W3CDTF">2019-11-07T02:43:31Z</dcterms:modified>
</cp:coreProperties>
</file>